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287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主要介绍了在初中阶段如何高效学习的几个建议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包括认真听课、仔细检查作业、找到学习的乐趣以及寻求帮助等。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959227"/>
            <a:ext cx="10605597" cy="1173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根据短文内容，从短文后的选项中选出能填入空白处的最佳选项。选项中有两项为多余选项。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know how to learn well in your junior school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55679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listen to our classmates when they talk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their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start to do it a little earlier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more friends and learn a lot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use of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some ideas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595648"/>
            <a:ext cx="11485848" cy="28414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437112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27</a:t>
            </a:r>
            <a:r>
              <a:rPr lang="en-US" altLang="zh-CN" sz="20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86916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want to know how to learn well in your junior school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及下文的介绍可知，此处是引入主题，即介绍一些好的学习建议，选项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这里有一些建议给你。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4428070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24963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listen in class so that we know what we need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respect to the teacher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get new ideas from listening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to take notes when you hear something important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1683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listen to our classmates when they talk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their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start to do it a little earlier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more friends and learn a lot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use of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some ideas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1955688"/>
            <a:ext cx="11485848" cy="28414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4869160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28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28006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can get new ideas from listening to others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可知，此处介绍的与听别人讲话有关，选项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此外，我们也应该听我们的同学说话。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1441" y="485836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your school day timetable and put it on your bedroom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 your homework to the last minute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will give you time to check your work before you give it to the teacher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42710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listen to our classmates when they talk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their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start to do it a little earlier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more friends and learn a lot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use of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some ideas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2010444"/>
            <a:ext cx="11485848" cy="28414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4887797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29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22920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“Don’t leave your homework to the last minute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will give you time to check your work before you give it to the teacher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可知，此处介绍的是提前完成作业的重要性，选项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你需要早点开始做作业。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1441" y="486191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64974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yours is art or computer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important to enjoy the other subjects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find something fun in every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love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you think it’s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work hard and get a little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find it interesting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23448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listen to our classmates when they talk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their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start to do it a little earlier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more friends and learn a lot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use of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some ideas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2262304"/>
            <a:ext cx="11485848" cy="28414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5073524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30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43235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“Maybe yours is art or computer science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However, it’s also important to enjoy the other subjects too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可知，此处介绍的是每个人都有自己喜欢的科目，选项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每个人都有自己喜欢的科目。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8654" y="506546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problems doing the biology or history homework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sit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teacher or a classmate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join a homework club at school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Lastly,don’t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“I can’t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 “I can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You can work out the problems one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31628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listen to our classmates when they talk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their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start to do it a little earlier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help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more friends and learn a lot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use of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some ideas for you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2370484"/>
            <a:ext cx="11485848" cy="28414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8343" y="5239495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31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58924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“Don’t just sit there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Ask a teacher or a classmate for help, or join a homework club at school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此处介绍的是遇到问题时寻求帮助的重要性，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 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寻求帮助。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980690" y="521320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 bwMode="auto">
          <a:xfrm>
            <a:off x="338820" y="1567809"/>
            <a:ext cx="11507882" cy="3517375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888" y="1290092"/>
            <a:ext cx="1557888" cy="4703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信息还原题解题技巧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速览全文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抓主题。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空格前后锁定关键词和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逻辑信号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如并列词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、转折连词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、因果连词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、指代代词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it/this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比对细节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确保主语一致、时态衔接、语义连贯。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通读整段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若通顺且中心无偏移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即为答案。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3338</Words>
  <Application>WPS 演示</Application>
  <PresentationFormat>自定义</PresentationFormat>
  <Paragraphs>98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466</cp:revision>
  <dcterms:created xsi:type="dcterms:W3CDTF">2020-11-06T05:24:00Z</dcterms:created>
  <dcterms:modified xsi:type="dcterms:W3CDTF">2025-09-16T02:44:53Z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FF315A842B9640AA835ED98DE138A1BD_12</vt:lpwstr>
  </property>
</Properties>
</file>